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9" r:id="rId3"/>
    <p:sldId id="290" r:id="rId4"/>
    <p:sldId id="291" r:id="rId5"/>
    <p:sldId id="292" r:id="rId6"/>
    <p:sldId id="294" r:id="rId7"/>
    <p:sldId id="295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1FC8F-DF2E-4621-97B3-8B4001191FC1}" type="datetimeFigureOut">
              <a:rPr lang="pt-BR" smtClean="0"/>
              <a:pPr/>
              <a:t>31/10/2016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DF3F7-0230-4E1A-886F-7AA30FAB282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76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DF3F7-0230-4E1A-886F-7AA30FAB2821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538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B032-70CE-4B69-B538-33EF8710906A}" type="datetimeFigureOut">
              <a:rPr lang="pt-BR" smtClean="0"/>
              <a:pPr/>
              <a:t>31/10/2016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0D43-67F6-466A-A514-2FF02BBB83A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668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B032-70CE-4B69-B538-33EF8710906A}" type="datetimeFigureOut">
              <a:rPr lang="pt-BR" smtClean="0"/>
              <a:pPr/>
              <a:t>31/10/2016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0D43-67F6-466A-A514-2FF02BBB83A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30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B032-70CE-4B69-B538-33EF8710906A}" type="datetimeFigureOut">
              <a:rPr lang="pt-BR" smtClean="0"/>
              <a:pPr/>
              <a:t>31/10/2016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0D43-67F6-466A-A514-2FF02BBB83A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67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B032-70CE-4B69-B538-33EF8710906A}" type="datetimeFigureOut">
              <a:rPr lang="pt-BR" smtClean="0"/>
              <a:pPr/>
              <a:t>31/10/2016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0D43-67F6-466A-A514-2FF02BBB83A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868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B032-70CE-4B69-B538-33EF8710906A}" type="datetimeFigureOut">
              <a:rPr lang="pt-BR" smtClean="0"/>
              <a:pPr/>
              <a:t>31/10/2016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0D43-67F6-466A-A514-2FF02BBB83A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267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B032-70CE-4B69-B538-33EF8710906A}" type="datetimeFigureOut">
              <a:rPr lang="pt-BR" smtClean="0"/>
              <a:pPr/>
              <a:t>31/10/2016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0D43-67F6-466A-A514-2FF02BBB83A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816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B032-70CE-4B69-B538-33EF8710906A}" type="datetimeFigureOut">
              <a:rPr lang="pt-BR" smtClean="0"/>
              <a:pPr/>
              <a:t>31/10/2016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0D43-67F6-466A-A514-2FF02BBB83A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299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B032-70CE-4B69-B538-33EF8710906A}" type="datetimeFigureOut">
              <a:rPr lang="pt-BR" smtClean="0"/>
              <a:pPr/>
              <a:t>31/10/2016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0D43-67F6-466A-A514-2FF02BBB83A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837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B032-70CE-4B69-B538-33EF8710906A}" type="datetimeFigureOut">
              <a:rPr lang="pt-BR" smtClean="0"/>
              <a:pPr/>
              <a:t>31/10/2016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0D43-67F6-466A-A514-2FF02BBB83A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24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B032-70CE-4B69-B538-33EF8710906A}" type="datetimeFigureOut">
              <a:rPr lang="pt-BR" smtClean="0"/>
              <a:pPr/>
              <a:t>31/10/2016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0D43-67F6-466A-A514-2FF02BBB83A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7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B032-70CE-4B69-B538-33EF8710906A}" type="datetimeFigureOut">
              <a:rPr lang="pt-BR" smtClean="0"/>
              <a:pPr/>
              <a:t>31/10/2016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0D43-67F6-466A-A514-2FF02BBB83A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8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3B032-70CE-4B69-B538-33EF8710906A}" type="datetimeFigureOut">
              <a:rPr lang="pt-BR" smtClean="0"/>
              <a:pPr/>
              <a:t>31/10/2016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D0D43-67F6-466A-A514-2FF02BBB83A1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8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545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2456892"/>
            <a:ext cx="8064896" cy="1944216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TEMA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11760" y="4365104"/>
            <a:ext cx="6400800" cy="816496"/>
          </a:xfr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pt-BR" sz="2000" b="1" dirty="0">
                <a:solidFill>
                  <a:schemeClr val="tx1"/>
                </a:solidFill>
                <a:latin typeface="+mj-lt"/>
              </a:rPr>
              <a:t>Autor 1 (Instituição de Ensino)</a:t>
            </a:r>
          </a:p>
          <a:p>
            <a:pPr algn="r"/>
            <a:r>
              <a:rPr lang="pt-BR" sz="2000" b="1" dirty="0">
                <a:solidFill>
                  <a:schemeClr val="tx1"/>
                </a:solidFill>
                <a:latin typeface="+mj-lt"/>
              </a:rPr>
              <a:t>Autor N (Instituição de Ensino</a:t>
            </a:r>
            <a:r>
              <a:rPr lang="pt-BR" sz="2000" b="1" dirty="0" smtClean="0">
                <a:solidFill>
                  <a:schemeClr val="tx1"/>
                </a:solidFill>
                <a:latin typeface="+mj-lt"/>
              </a:rPr>
              <a:t>) </a:t>
            </a:r>
            <a:endParaRPr lang="pt-BR" sz="20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635702"/>
            <a:ext cx="4731693" cy="1017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429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600100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 smtClean="0"/>
              <a:t>1. 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053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600100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/>
              <a:t>2</a:t>
            </a:r>
            <a:r>
              <a:rPr lang="pt-BR" dirty="0" smtClean="0"/>
              <a:t>. REFERENCIAL TEÓRICO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63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600100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 smtClean="0"/>
              <a:t>3. 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339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600100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 smtClean="0"/>
              <a:t>4. RESULTADOS E DISCUSSÕES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475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600100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 smtClean="0"/>
              <a:t>5. CONCLUSÕES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450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600100"/>
          </a:xfrm>
        </p:spPr>
        <p:txBody>
          <a:bodyPr>
            <a:normAutofit fontScale="90000"/>
          </a:bodyPr>
          <a:lstStyle/>
          <a:p>
            <a:pPr algn="l"/>
            <a:r>
              <a:rPr lang="pt-BR" smtClean="0"/>
              <a:t>REFERÊNCIAS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377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35</Words>
  <Application>Microsoft Office PowerPoint</Application>
  <PresentationFormat>Apresentação na tela (4:3)</PresentationFormat>
  <Paragraphs>10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TEMA</vt:lpstr>
      <vt:lpstr>1. INTRODUÇÃO</vt:lpstr>
      <vt:lpstr>2. REFERENCIAL TEÓRICO</vt:lpstr>
      <vt:lpstr>3. METODOLOGIA</vt:lpstr>
      <vt:lpstr>4. RESULTADOS E DISCUSSÕES</vt:lpstr>
      <vt:lpstr>5. CONCLUSÕES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Wander</cp:lastModifiedBy>
  <cp:revision>67</cp:revision>
  <dcterms:created xsi:type="dcterms:W3CDTF">2014-11-26T21:46:15Z</dcterms:created>
  <dcterms:modified xsi:type="dcterms:W3CDTF">2016-10-31T21:11:24Z</dcterms:modified>
</cp:coreProperties>
</file>